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70" r:id="rId5"/>
    <p:sldId id="257" r:id="rId6"/>
    <p:sldId id="269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00AB16-95E3-4D76-9086-E8CD0207B23C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77656A-EE27-47BD-B8C0-5780671D7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Lloyd’s is an insurance market, not an insurance company.  Azimuth places business with Kiln/Mathers Syndicates 807 and 308.  Kiln has been awarded multiple times the distinction of Top Managing Agency within the Lloyd’s market.  Kiln/Mathers is wholly owned by Tokio Marine, a holding company for global insurance operations, including Japan’s oldest and largest property and casualty insurer.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FB4D66-11B2-486C-A8FF-26FA4243AC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77656A-EE27-47BD-B8C0-5780671D70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 few items of note, our</a:t>
            </a:r>
            <a:r>
              <a:rPr lang="en-US" baseline="0" dirty="0" smtClean="0"/>
              <a:t> Master Policy is held in trust, which is based in Anguilla.  Allowing us to place the risk worldwide.  Every insured client becomes a member of the trust and is issued an individual Evidence of Insurance/Certificate.  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As you can see from the structure, we have a large amount of underwriting authority with London, but making wholesale policy changes to create something different, is possible, but not something to be undertaken lightly.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371CED-7DC9-466C-AE44-1338DA6D10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may sound insignificant</a:t>
            </a:r>
            <a:r>
              <a:rPr lang="en-US" baseline="0" dirty="0" smtClean="0"/>
              <a:t> at first, but a good illustration of the relationship culture of Azimuth is how we respond to claims that arrive that lack a completed claim form.  Most companies will send out a letter denying the claim.  Instead, Azimuth sends out a notice that the claim has been pended.  A seemingly tiny difference, but think of the big impact made upon your client.   Getting a denial will tick them off.  Rather a pended notice reduces the tension and reflects the attitude that our purpose is to pay all valid claims.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77656A-EE27-47BD-B8C0-5780671D70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94A0-6CCF-4735-91CE-C14583A6D71B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F659-AF5A-46ED-803A-BF2D7CBD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D1EC7-5FC6-4D13-B7C8-0C788E90954D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E933-DF74-4D61-BADF-ADAC2B89F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5A29-C68E-4B3A-8620-6883F925E4F8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D2B2-9280-4E71-B75C-41E9B8911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D3F35-5B2D-40B9-8E10-1A020A389AC0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6B489-15C2-4FEC-9B55-18E20FA8A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F9ABE-3284-4ED9-B22E-3EF10F967BD8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FACA-D279-4283-84E0-7D44411C3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455E0-A830-42EC-A9D7-69E0240E096E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F4DAE-7C71-4722-B3C3-E415A453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B07E-01C9-4CE8-A4A6-5AD5618BC200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D7303-558D-46C7-B40B-1467A25B2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C5A1-442A-4E07-B74B-486579CE56B5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50570-4442-42CD-8F81-A446D784D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6594-6125-4EB7-A9ED-0814E4761C78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16550-1F57-415D-823B-90F2FD233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D9010-6835-49AE-8689-A28EA205B059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8AEB-FF8B-4BA8-A04C-63BE42919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AECD-FF6F-43F5-9B1D-063D2B7B6CE4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D8C1-6899-4B6B-A2B7-0EB6851AF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492047-0EC9-43D0-A80D-B294315B842B}" type="datetimeFigureOut">
              <a:rPr lang="en-US"/>
              <a:pPr>
                <a:defRPr/>
              </a:pPr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9C8574-2E68-42F7-8F5D-CA1E9EE2E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Azimuth Risk Solutions, LLC</a:t>
            </a:r>
            <a:br>
              <a:rPr lang="en-US" i="1" dirty="0" smtClean="0"/>
            </a:br>
            <a:r>
              <a:rPr lang="en-US" i="1" dirty="0" smtClean="0"/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International Benefit Plans that are “Going Your Way”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Azimuth Risk Solutions, LLC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4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Managing General Underwriter for Lloyd’s, London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Service-First Culture for Agents and Clients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Designs, Develops, Administers, Claims Payment, Client Service, Underwriting on Behalf of Lloyd’s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Staff Has 30+ Years Experience in International Market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Based in Indianapolis, Indiana, USA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Lloyd’s, London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Oldest and Largest Insurance Market in the World</a:t>
            </a:r>
          </a:p>
          <a:p>
            <a:r>
              <a:rPr lang="en-US" dirty="0" smtClean="0"/>
              <a:t>320+ Year Record of Paying Every Eligible Claim Presented</a:t>
            </a:r>
          </a:p>
          <a:p>
            <a:r>
              <a:rPr lang="en-US" dirty="0" smtClean="0"/>
              <a:t>“A” Rated by A.M. Best and Standard &amp; Poors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Syndicates at Lloyd’s does Azimuth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Lead Syndicate for Azimuth Risk Solutions, LLC is Kiln/</a:t>
            </a:r>
            <a:r>
              <a:rPr lang="en-US" dirty="0" err="1" smtClean="0"/>
              <a:t>Mathers</a:t>
            </a:r>
            <a:r>
              <a:rPr lang="en-US" dirty="0" smtClean="0"/>
              <a:t>, Plc. </a:t>
            </a:r>
          </a:p>
          <a:p>
            <a:r>
              <a:rPr lang="en-US" dirty="0" smtClean="0"/>
              <a:t>#807 for Health, #308 for Life</a:t>
            </a:r>
          </a:p>
          <a:p>
            <a:r>
              <a:rPr lang="en-US" dirty="0" smtClean="0"/>
              <a:t>Kiln is one of the largest most respected syndicates in the London market</a:t>
            </a:r>
          </a:p>
          <a:p>
            <a:r>
              <a:rPr lang="en-US" dirty="0" smtClean="0"/>
              <a:t>Owned by </a:t>
            </a:r>
            <a:r>
              <a:rPr lang="en-US" dirty="0" err="1" smtClean="0"/>
              <a:t>Tokio</a:t>
            </a:r>
            <a:r>
              <a:rPr lang="en-US" dirty="0" smtClean="0"/>
              <a:t> Marine the largest insurance company in Japan</a:t>
            </a:r>
          </a:p>
          <a:p>
            <a:r>
              <a:rPr lang="en-US" dirty="0" smtClean="0"/>
              <a:t>Azimuth principals have a relationship with Kiln underwriters extending more than 15 years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Does Risk Get Placed?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Azimuth develops product category – health/travel medical/employee benefits/life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Construction of a Master Policy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Individual plans exist under the Master Policy umbrella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Azimuth is then responsible for policy administration, underwriting, claims administration, commissions payments, client service, information technology and marketing services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Azimuth Product 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International Travel Insurance – The Beacon Series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International Major Medical Insurance – The Meridian Series (3 outstanding plans to meet specific markets)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International Group Medical – The Contour Series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International Life/AD&amp;D/Dental as optional coverages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is Azimuth Different From Other International Insurance Companies?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343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Lloyd’s, London is the insurer on all plans – meaning immediate credibility to your efforts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Values and value – Azimuth strives to always offer the best value proposition in the market coupled with a corporate culture of the highest ethical standards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Corporate culture of service and relationships with the client - small items, big impact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Service first, even with Claims and coming soon, 24/7 web access to real time claim information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dirty="0" smtClean="0"/>
              <a:t>Azimuth Risk </a:t>
            </a:r>
            <a:r>
              <a:rPr lang="en-US" smtClean="0"/>
              <a:t>Solutions </a:t>
            </a:r>
            <a:r>
              <a:rPr lang="en-US" smtClean="0"/>
              <a:t>Looks </a:t>
            </a:r>
            <a:r>
              <a:rPr lang="en-US" dirty="0" smtClean="0"/>
              <a:t>Forward to Serving Your Clients’ International Benefit Needs, So Let Us Get Things “</a:t>
            </a:r>
            <a:r>
              <a:rPr lang="en-US" i="1" dirty="0" smtClean="0"/>
              <a:t>Going Your Way”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631</Words>
  <Application>Microsoft Office PowerPoint</Application>
  <PresentationFormat>On-screen Show (4:3)</PresentationFormat>
  <Paragraphs>43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Azimuth Risk Solutions, LLC Overview</vt:lpstr>
      <vt:lpstr>Who Is Azimuth Risk Solutions, LLC</vt:lpstr>
      <vt:lpstr>Who Is Lloyd’s, London</vt:lpstr>
      <vt:lpstr>What Syndicates at Lloyd’s does Azimuth Use?</vt:lpstr>
      <vt:lpstr>How Does Risk Get Placed?</vt:lpstr>
      <vt:lpstr>What is the Azimuth Product Line?</vt:lpstr>
      <vt:lpstr>How is Azimuth Different From Other International Insurance Companies?</vt:lpstr>
      <vt:lpstr>Thank You!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Beacon Series</dc:title>
  <dc:creator>Brent</dc:creator>
  <cp:lastModifiedBy>Brent</cp:lastModifiedBy>
  <cp:revision>12</cp:revision>
  <dcterms:created xsi:type="dcterms:W3CDTF">2009-08-18T15:53:41Z</dcterms:created>
  <dcterms:modified xsi:type="dcterms:W3CDTF">2010-10-05T16:42:06Z</dcterms:modified>
</cp:coreProperties>
</file>